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7E7F-3E05-400A-8CDE-35EEC3FE9AE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5452-8B5D-49CF-A910-1DA34A547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7E7F-3E05-400A-8CDE-35EEC3FE9AE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5452-8B5D-49CF-A910-1DA34A547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7E7F-3E05-400A-8CDE-35EEC3FE9AE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5452-8B5D-49CF-A910-1DA34A547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7E7F-3E05-400A-8CDE-35EEC3FE9AE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5452-8B5D-49CF-A910-1DA34A547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7E7F-3E05-400A-8CDE-35EEC3FE9AE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5452-8B5D-49CF-A910-1DA34A547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7E7F-3E05-400A-8CDE-35EEC3FE9AE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5452-8B5D-49CF-A910-1DA34A547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7E7F-3E05-400A-8CDE-35EEC3FE9AE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5452-8B5D-49CF-A910-1DA34A547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7E7F-3E05-400A-8CDE-35EEC3FE9AE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5452-8B5D-49CF-A910-1DA34A547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7E7F-3E05-400A-8CDE-35EEC3FE9AE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5452-8B5D-49CF-A910-1DA34A547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7E7F-3E05-400A-8CDE-35EEC3FE9AE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5452-8B5D-49CF-A910-1DA34A547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7E7F-3E05-400A-8CDE-35EEC3FE9AE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5452-8B5D-49CF-A910-1DA34A547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7E7F-3E05-400A-8CDE-35EEC3FE9AE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85452-8B5D-49CF-A910-1DA34A5474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" name="Picture 20" descr="C:\Users\Kavita\Desktop\Keva Acai\Imag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avita\Desktop\Keva Acai\Image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Kavita\Desktop\Keva Acai\Image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Kavita\Desktop\Keva Acai\Image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Kavita\Desktop\Keva Acai\Image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04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Kavita\Desktop\Keva Acai\Image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0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Kavita\Desktop\Keva Acai\Image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Kavita\Desktop\Keva Acai\Image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Kavita\Desktop\Keva Acai\Image 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Kavita</dc:creator>
  <cp:lastModifiedBy>Kavita</cp:lastModifiedBy>
  <cp:revision>1</cp:revision>
  <dcterms:created xsi:type="dcterms:W3CDTF">2016-06-09T11:38:19Z</dcterms:created>
  <dcterms:modified xsi:type="dcterms:W3CDTF">2016-06-09T11:41:47Z</dcterms:modified>
</cp:coreProperties>
</file>