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7" r:id="rId2"/>
    <p:sldId id="318" r:id="rId3"/>
    <p:sldId id="305" r:id="rId4"/>
    <p:sldId id="313" r:id="rId5"/>
    <p:sldId id="303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FF"/>
    <a:srgbClr val="66CCFF"/>
    <a:srgbClr val="FF9999"/>
    <a:srgbClr val="FF66FF"/>
    <a:srgbClr val="99FF99"/>
    <a:srgbClr val="0000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60" autoAdjust="0"/>
  </p:normalViewPr>
  <p:slideViewPr>
    <p:cSldViewPr>
      <p:cViewPr>
        <p:scale>
          <a:sx n="62" d="100"/>
          <a:sy n="62" d="100"/>
        </p:scale>
        <p:origin x="-72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A879-976B-43C9-845F-2464D6FE957C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5D06-4AF4-4934-B383-79BA1AFB58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6096000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lgerian" pitchFamily="82" charset="0"/>
              </a:rPr>
              <a:t>Keva </a:t>
            </a:r>
            <a:r>
              <a:rPr lang="en-US" sz="6000" dirty="0" smtClean="0">
                <a:solidFill>
                  <a:schemeClr val="bg1"/>
                </a:solidFill>
                <a:latin typeface="Algerian" pitchFamily="82" charset="0"/>
              </a:rPr>
              <a:t>Bright toothpaste</a:t>
            </a:r>
            <a:endParaRPr lang="en-US" sz="6000" dirty="0" smtClean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27003"/>
            <a:ext cx="4419600" cy="83099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rush Script MT" pitchFamily="66" charset="0"/>
              </a:rPr>
              <a:t>By Keva Industries</a:t>
            </a:r>
          </a:p>
        </p:txBody>
      </p:sp>
      <p:pic>
        <p:nvPicPr>
          <p:cNvPr id="2" name="Picture 2" descr="E:\Kanchan\MLM Products\Product Pics\pix website\Keva Toothpa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168544" y="2034947"/>
            <a:ext cx="6858000" cy="278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Keva Bright </a:t>
            </a:r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toothpaste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1066800"/>
            <a:ext cx="8534400" cy="954107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100% Natural Ayurvedic Toothpaste </a:t>
            </a:r>
            <a:r>
              <a:rPr lang="en-US" sz="2800" b="1" dirty="0" smtClean="0"/>
              <a:t>with Green Mark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Free from Parabens &amp; Fluoride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5798403"/>
            <a:ext cx="8839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smtClean="0"/>
              <a:t>Use twice a day, morning and evening before going to bed. For better results use for 6-12 months regularly.</a:t>
            </a:r>
            <a:r>
              <a:rPr lang="en-US" sz="2400" b="1" dirty="0" smtClean="0"/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2362200"/>
            <a:ext cx="48768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All In One Toothpaste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Maintain Overall Oral Health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3670518"/>
            <a:ext cx="45720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Whiten &amp; Brighten Teeth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Deodorize mouth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Remove stains from tooth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Restore and protect enamel</a:t>
            </a:r>
          </a:p>
        </p:txBody>
      </p:sp>
      <p:pic>
        <p:nvPicPr>
          <p:cNvPr id="2050" name="Picture 2" descr="C:\Documents and Settings\store1\Desktop\white-tee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75" y="2667000"/>
            <a:ext cx="3400425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358205"/>
            <a:ext cx="8534400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Take a piece of plastic  sheet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smtClean="0"/>
              <a:t>Put a small amount of Keva Bright Toothpaste on plastic</a:t>
            </a:r>
          </a:p>
          <a:p>
            <a:pPr lvl="0"/>
            <a:r>
              <a:rPr lang="en-US" sz="2800" dirty="0" smtClean="0"/>
              <a:t>   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test to check product quality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3074" name="Picture 2" descr="E:\gagandeep kaur data\keva herbal products\demo ppts\demo ppts of keva\IMG-20150810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3429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E:\gagandeep kaur data\keva herbal products\demo ppts\demo ppts of keva\IMG-20150810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3429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Live demo test</a:t>
            </a:r>
            <a:endParaRPr lang="en-US" sz="4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4343400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Keva Bright Toothpaste will not erode the ink, causes no discoloration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52600"/>
            <a:ext cx="4114800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Rub the toothpaste with finger tip for some time in circular motion </a:t>
            </a:r>
          </a:p>
        </p:txBody>
      </p:sp>
      <p:pic>
        <p:nvPicPr>
          <p:cNvPr id="4098" name="Picture 2" descr="E:\gagandeep kaur data\keva herbal products\demo ppts\demo ppts of keva\IMG-20150810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32766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E:\gagandeep kaur data\keva herbal products\demo ppts\demo ppts of keva\IMG-20150810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32766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  <a:ea typeface="+mj-ea"/>
                <a:cs typeface="Arial" pitchFamily="34" charset="0"/>
              </a:rPr>
              <a:t>conclusion</a:t>
            </a:r>
            <a:endParaRPr lang="en-US" sz="4400" dirty="0">
              <a:latin typeface="Algerian" pitchFamily="82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900297"/>
            <a:ext cx="6248400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Shows that Keva Bright Toothpaste contains mild polishing agents which are gentle on the enamel, but at the same time, remove stains &amp; plaque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244405"/>
            <a:ext cx="8534400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we use Keva Bright Toothpaste on regular basis then it will gently remove surface stains &amp; discoloration, giving safe enamel polishing</a:t>
            </a:r>
            <a:endParaRPr lang="en-US" sz="2800" b="1" dirty="0"/>
          </a:p>
        </p:txBody>
      </p:sp>
      <p:pic>
        <p:nvPicPr>
          <p:cNvPr id="2050" name="Picture 2" descr="C:\Documents and Settings\store1\Desktop\Whiter-teeth-help-to-build-confidence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71600"/>
            <a:ext cx="2438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2.gstatic.com/images?q=tbn:ANd9GcTsbtc6KGB3cvPcB8SICkvjk2RtzyqA66tXPz_OwXktbf1Isw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191000" cy="228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5889248"/>
            <a:ext cx="8839200" cy="892552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Poor Richard" pitchFamily="18" charset="0"/>
              </a:rPr>
              <a:t>Note: This is not </a:t>
            </a:r>
            <a:r>
              <a:rPr lang="en-US" sz="2600" dirty="0" smtClean="0">
                <a:solidFill>
                  <a:schemeClr val="tx1"/>
                </a:solidFill>
                <a:latin typeface="Poor Richard" pitchFamily="18" charset="0"/>
              </a:rPr>
              <a:t>a medicine &amp; not intended </a:t>
            </a:r>
            <a:r>
              <a:rPr lang="en-US" sz="2600" dirty="0" smtClean="0">
                <a:solidFill>
                  <a:schemeClr val="tx1"/>
                </a:solidFill>
                <a:latin typeface="Poor Richard" pitchFamily="18" charset="0"/>
              </a:rPr>
              <a:t>to treat, prevent &amp; cure any diseases. Please consult your health professional.</a:t>
            </a:r>
            <a:endParaRPr lang="en-US" sz="2600" dirty="0">
              <a:solidFill>
                <a:schemeClr val="tx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188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Haneet</cp:lastModifiedBy>
  <cp:revision>234</cp:revision>
  <dcterms:created xsi:type="dcterms:W3CDTF">2006-08-16T00:00:00Z</dcterms:created>
  <dcterms:modified xsi:type="dcterms:W3CDTF">2015-08-12T09:38:18Z</dcterms:modified>
</cp:coreProperties>
</file>